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67" r:id="rId3"/>
    <p:sldId id="299" r:id="rId4"/>
    <p:sldId id="300" r:id="rId5"/>
    <p:sldId id="301" r:id="rId6"/>
    <p:sldId id="302" r:id="rId7"/>
    <p:sldId id="304" r:id="rId8"/>
    <p:sldId id="303" r:id="rId9"/>
    <p:sldId id="306" r:id="rId10"/>
    <p:sldId id="305" r:id="rId11"/>
    <p:sldId id="307" r:id="rId12"/>
    <p:sldId id="308" r:id="rId13"/>
    <p:sldId id="309" r:id="rId14"/>
    <p:sldId id="310" r:id="rId15"/>
    <p:sldId id="268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070"/>
    <a:srgbClr val="517F34"/>
    <a:srgbClr val="C05711"/>
    <a:srgbClr val="023859"/>
    <a:srgbClr val="946F00"/>
    <a:srgbClr val="2F75B6"/>
    <a:srgbClr val="A5A5A5"/>
    <a:srgbClr val="0065A4"/>
    <a:srgbClr val="DADFE2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8" autoAdjust="0"/>
    <p:restoredTop sz="96270" autoAdjust="0"/>
  </p:normalViewPr>
  <p:slideViewPr>
    <p:cSldViewPr snapToGrid="0">
      <p:cViewPr>
        <p:scale>
          <a:sx n="78" d="100"/>
          <a:sy n="78" d="100"/>
        </p:scale>
        <p:origin x="348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5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B4FF4-5828-43DE-84E5-A906BE5FF638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F3313-C8D2-473D-AA32-D8FA11223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14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F3313-C8D2-473D-AA32-D8FA11223E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1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blipFill dpi="0" rotWithShape="1">
          <a:blip r:embed="rId2">
            <a:alphaModFix amt="4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353799" y="6362044"/>
            <a:ext cx="472965" cy="35943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C626C052-FEA4-4836-9FC2-3063300AE4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© 2022 Geographic Solutions, Inc. All right reserved. The information contained in this presentation is to remain strictly confidential and should not be distributed.</a:t>
            </a:r>
          </a:p>
        </p:txBody>
      </p:sp>
    </p:spTree>
    <p:extLst>
      <p:ext uri="{BB962C8B-B14F-4D97-AF65-F5344CB8AC3E}">
        <p14:creationId xmlns:p14="http://schemas.microsoft.com/office/powerpoint/2010/main" val="49201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343431"/>
            <a:ext cx="420414" cy="3780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626C052-FEA4-4836-9FC2-3063300AE4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nip Single Corner Rectangle 8" descr="Decorative"/>
          <p:cNvSpPr/>
          <p:nvPr userDrawn="1"/>
        </p:nvSpPr>
        <p:spPr>
          <a:xfrm flipV="1">
            <a:off x="0" y="-38100"/>
            <a:ext cx="11176000" cy="757382"/>
          </a:xfrm>
          <a:prstGeom prst="snip1Rect">
            <a:avLst>
              <a:gd name="adj" fmla="val 50000"/>
            </a:avLst>
          </a:prstGeom>
          <a:solidFill>
            <a:srgbClr val="0065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5A4"/>
              </a:solidFill>
            </a:endParaRPr>
          </a:p>
        </p:txBody>
      </p:sp>
      <p:pic>
        <p:nvPicPr>
          <p:cNvPr id="10" name="Picture 9" descr="Geographic Solutions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9" y="56807"/>
            <a:ext cx="538667" cy="5502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Connector 10" descr="Decorative"/>
          <p:cNvCxnSpPr/>
          <p:nvPr userDrawn="1"/>
        </p:nvCxnSpPr>
        <p:spPr>
          <a:xfrm>
            <a:off x="780758" y="56807"/>
            <a:ext cx="0" cy="55029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© 2022 Geographic Solutions, Inc. All right reserved. The information contained in this presentation is to remain strictly confidential and should not be distributed.</a:t>
            </a:r>
          </a:p>
        </p:txBody>
      </p:sp>
    </p:spTree>
    <p:extLst>
      <p:ext uri="{BB962C8B-B14F-4D97-AF65-F5344CB8AC3E}">
        <p14:creationId xmlns:p14="http://schemas.microsoft.com/office/powerpoint/2010/main" val="357064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799" y="6362044"/>
            <a:ext cx="472965" cy="359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626C052-FEA4-4836-9FC2-3063300AE4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© 2022 Geographic Solutions, Inc. All right reserved. The information contained in this presentation is to remain strictly confidential and should not be distributed.</a:t>
            </a:r>
          </a:p>
        </p:txBody>
      </p:sp>
    </p:spTree>
    <p:extLst>
      <p:ext uri="{BB962C8B-B14F-4D97-AF65-F5344CB8AC3E}">
        <p14:creationId xmlns:p14="http://schemas.microsoft.com/office/powerpoint/2010/main" val="304466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483" y="6464502"/>
            <a:ext cx="104713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© 2022 Geographic Solutions, Inc. All right reserved. The information contained in this presentation is to remain strictly confidential and should not be distributed.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948ED-CFF4-4E21-9D6F-3BE7E9F56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0163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eographic Solutions Logo" descr="Geographic Solutions 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908" y="5384208"/>
            <a:ext cx="3514524" cy="1010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17308" y="1068388"/>
            <a:ext cx="5827712" cy="2598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65A4"/>
                </a:solidFill>
                <a:latin typeface="Franklin Gothic Heavy" panose="020B09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Virtual Job Fair +</a:t>
            </a:r>
            <a:br>
              <a:rPr lang="en-US" sz="4000" dirty="0">
                <a:solidFill>
                  <a:srgbClr val="0065A4"/>
                </a:solidFill>
                <a:latin typeface="Franklin Gothic Heavy" panose="020B09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br>
              <a:rPr lang="en-US" sz="4000" dirty="0">
                <a:solidFill>
                  <a:srgbClr val="0065A4"/>
                </a:solidFill>
                <a:latin typeface="Franklin Gothic Heavy" panose="020B09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sz="4000" dirty="0">
                <a:solidFill>
                  <a:srgbClr val="0065A4"/>
                </a:solidFill>
                <a:latin typeface="Franklin Gothic Heavy" panose="020B09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An Introduction</a:t>
            </a:r>
            <a:br>
              <a:rPr lang="en-US" sz="4000" dirty="0">
                <a:solidFill>
                  <a:srgbClr val="0065A4"/>
                </a:solidFill>
                <a:latin typeface="Franklin Gothic Heavy" panose="020B09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br>
              <a:rPr lang="en-US" sz="4000" dirty="0">
                <a:solidFill>
                  <a:srgbClr val="0065A4"/>
                </a:solidFill>
                <a:latin typeface="Franklin Gothic Heavy" panose="020B09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sz="4000" dirty="0">
                <a:solidFill>
                  <a:srgbClr val="0065A4"/>
                </a:solidFill>
                <a:latin typeface="Franklin Gothic Heavy" panose="020B0903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6-22-22</a:t>
            </a:r>
          </a:p>
        </p:txBody>
      </p:sp>
      <p:sp>
        <p:nvSpPr>
          <p:cNvPr id="5" name="Spacer" descr="Decorative"/>
          <p:cNvSpPr/>
          <p:nvPr/>
        </p:nvSpPr>
        <p:spPr>
          <a:xfrm>
            <a:off x="1190897" y="5250628"/>
            <a:ext cx="9810205" cy="69595"/>
          </a:xfrm>
          <a:prstGeom prst="rect">
            <a:avLst/>
          </a:prstGeom>
          <a:solidFill>
            <a:srgbClr val="0065A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esktop Comput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468" y="645590"/>
            <a:ext cx="6053958" cy="4035971"/>
          </a:xfrm>
          <a:prstGeom prst="rect">
            <a:avLst/>
          </a:prstGeom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Tablet Compute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169" y="1856771"/>
            <a:ext cx="2143877" cy="2926796"/>
          </a:xfrm>
          <a:prstGeom prst="rect">
            <a:avLst/>
          </a:prstGeom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Smartphon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16" y="2671637"/>
            <a:ext cx="1015067" cy="2061052"/>
          </a:xfrm>
          <a:prstGeom prst="rect">
            <a:avLst/>
          </a:prstGeom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F5DFB2A-6981-2647-B69A-4306F26F3ED1}"/>
              </a:ext>
            </a:extLst>
          </p:cNvPr>
          <p:cNvSpPr txBox="1">
            <a:spLocks/>
          </p:cNvSpPr>
          <p:nvPr/>
        </p:nvSpPr>
        <p:spPr>
          <a:xfrm>
            <a:off x="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</a:rPr>
              <a:t>© 2022 Geographic Solutions, Inc. All right reserved. The information contained in this presentation is to remain strictly confidential and should not be distributed.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948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C33A35-DBA2-E0B2-8FDD-FF9E98499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26C052-FEA4-4836-9FC2-3063300AE4F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E3A788-2D0C-07F2-364D-8DE71E9419B5}"/>
              </a:ext>
            </a:extLst>
          </p:cNvPr>
          <p:cNvSpPr txBox="1"/>
          <p:nvPr/>
        </p:nvSpPr>
        <p:spPr>
          <a:xfrm>
            <a:off x="941295" y="188259"/>
            <a:ext cx="8910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Step 6:   Setting Up Virtual Chat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D609F-FBBE-5A88-1E12-D6BFF91D8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41" y="935688"/>
            <a:ext cx="4587923" cy="83124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17157C-CBEC-C7B2-3866-C1D03D28F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41" y="1850186"/>
            <a:ext cx="5315892" cy="271029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6AA5CE-F5E4-0DCF-6E89-39647B8C3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181" y="4832753"/>
            <a:ext cx="5292852" cy="16997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F4F1BD-4F84-CB7E-3F35-B70C16BE6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3111" y="881327"/>
            <a:ext cx="2463536" cy="273726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17DDCD-39AA-A016-E58A-434585757E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3111" y="3672950"/>
            <a:ext cx="6242428" cy="172720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96A631-C848-03C7-4BE9-61EA010D77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3111" y="5508881"/>
            <a:ext cx="5228477" cy="116086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45CDE43-866C-07BB-1133-23AD0ADBB031}"/>
              </a:ext>
            </a:extLst>
          </p:cNvPr>
          <p:cNvSpPr txBox="1"/>
          <p:nvPr/>
        </p:nvSpPr>
        <p:spPr>
          <a:xfrm>
            <a:off x="8237764" y="935688"/>
            <a:ext cx="3617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Setting up to conduct a virtual chat is a step-by-step process.  There are multiple steps, but the steps are outlined in the Guided Setup.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steps must be followed.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screens represent some of the significant steps.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1193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C33A35-DBA2-E0B2-8FDD-FF9E98499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26C052-FEA4-4836-9FC2-3063300AE4F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E3A788-2D0C-07F2-364D-8DE71E9419B5}"/>
              </a:ext>
            </a:extLst>
          </p:cNvPr>
          <p:cNvSpPr txBox="1"/>
          <p:nvPr/>
        </p:nvSpPr>
        <p:spPr>
          <a:xfrm>
            <a:off x="916802" y="114781"/>
            <a:ext cx="8910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Step 7:  Employers Reviewing Registered Job Seekers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9F21C7-3857-1CED-BCC0-CFD0E73BE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37" y="955639"/>
            <a:ext cx="1905098" cy="255918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4C49A0-7037-DE1A-7EE9-A7A675CC2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074" y="1014574"/>
            <a:ext cx="6247605" cy="286713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B955D2-05BF-E5AC-7ADD-B88F2AAB15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7091" y="831129"/>
            <a:ext cx="2493405" cy="286713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112581-B2D3-7BBD-3276-2083F20130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4389" y="3698266"/>
            <a:ext cx="4481040" cy="271069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70D0FB-B13A-423D-1494-9573B705D921}"/>
              </a:ext>
            </a:extLst>
          </p:cNvPr>
          <p:cNvSpPr txBox="1"/>
          <p:nvPr/>
        </p:nvSpPr>
        <p:spPr>
          <a:xfrm>
            <a:off x="293237" y="4000500"/>
            <a:ext cx="6034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Employers can review registered candidates.  They go to Services for Employers &gt; Recruitment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the bottom is a link to Virtual Job Fair.   Pick the job fair you are associated with.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 on my profile if necessary.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a candidate that has registered.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 Profile, you will see THEIR profile information in order to make informed decisions on who to interview.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AA664F-80F3-DA64-D7EC-C7D140065E17}"/>
              </a:ext>
            </a:extLst>
          </p:cNvPr>
          <p:cNvSpPr/>
          <p:nvPr/>
        </p:nvSpPr>
        <p:spPr>
          <a:xfrm>
            <a:off x="9244520" y="3783107"/>
            <a:ext cx="1720909" cy="43916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3273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C33A35-DBA2-E0B2-8FDD-FF9E98499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26C052-FEA4-4836-9FC2-3063300AE4F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E3A788-2D0C-07F2-364D-8DE71E9419B5}"/>
              </a:ext>
            </a:extLst>
          </p:cNvPr>
          <p:cNvSpPr txBox="1"/>
          <p:nvPr/>
        </p:nvSpPr>
        <p:spPr>
          <a:xfrm>
            <a:off x="941294" y="105027"/>
            <a:ext cx="8910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Step 7:  Employers Reviewing Registered Job Seekers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83DA68-B161-8FB1-8099-5400E988A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72" y="945124"/>
            <a:ext cx="5575928" cy="38461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BD342D-0E49-209C-14A4-ED451BA3A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632" y="945124"/>
            <a:ext cx="5454930" cy="437799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E78870-7D32-4E37-9F1D-1F49A4673723}"/>
              </a:ext>
            </a:extLst>
          </p:cNvPr>
          <p:cNvSpPr txBox="1"/>
          <p:nvPr/>
        </p:nvSpPr>
        <p:spPr>
          <a:xfrm>
            <a:off x="520072" y="4931229"/>
            <a:ext cx="5872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the day of the job fair, you can chat with a potential candidate.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 chat goes well, you can set up a Virtual Interview.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Employers can also look at Scheduled interviews as well.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0174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C33A35-DBA2-E0B2-8FDD-FF9E98499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26C052-FEA4-4836-9FC2-3063300AE4F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E3A788-2D0C-07F2-364D-8DE71E9419B5}"/>
              </a:ext>
            </a:extLst>
          </p:cNvPr>
          <p:cNvSpPr txBox="1"/>
          <p:nvPr/>
        </p:nvSpPr>
        <p:spPr>
          <a:xfrm>
            <a:off x="884145" y="82123"/>
            <a:ext cx="8910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Step 7:  Employers Reviewing Job Seekers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2EE553-3773-119E-20F0-C32199D3F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72" y="1078072"/>
            <a:ext cx="4760211" cy="229256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6BFC00-A2E1-1B89-85B8-F3E133BB5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157" y="1208721"/>
            <a:ext cx="6705323" cy="475120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58EEAB-0318-9D55-E010-E1BD458470F4}"/>
              </a:ext>
            </a:extLst>
          </p:cNvPr>
          <p:cNvSpPr txBox="1"/>
          <p:nvPr/>
        </p:nvSpPr>
        <p:spPr>
          <a:xfrm>
            <a:off x="255672" y="3584121"/>
            <a:ext cx="47602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Interview Card appears for scheduled interviews.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a Meeting Link when it is time to conduct the interview.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 the Virtual Interview in the Appointments Calendar too.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interactions include a History icon to review everything done during the job fair.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Employers and Candidates both have a History.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4403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66688"/>
            <a:ext cx="268288" cy="16668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sz="100" dirty="0">
                <a:solidFill>
                  <a:schemeClr val="tx1">
                    <a:alpha val="0"/>
                  </a:schemeClr>
                </a:solidFill>
              </a:rPr>
              <a:t>Ending</a:t>
            </a:r>
          </a:p>
        </p:txBody>
      </p:sp>
      <p:pic>
        <p:nvPicPr>
          <p:cNvPr id="4" name="Geographic Solutions Logo" descr="Geographic Solutions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256" y="2159339"/>
            <a:ext cx="6461488" cy="18571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1394" y="3972211"/>
            <a:ext cx="6489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kern="1400" spc="80" dirty="0">
                <a:latin typeface="Franklin Gothic Medium" panose="020B06030201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Building Integrated Workforce Development Systems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A5A03F-2555-2E4D-AA6D-B664BF65AA6F}"/>
              </a:ext>
            </a:extLst>
          </p:cNvPr>
          <p:cNvSpPr txBox="1">
            <a:spLocks/>
          </p:cNvSpPr>
          <p:nvPr/>
        </p:nvSpPr>
        <p:spPr>
          <a:xfrm>
            <a:off x="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</a:rPr>
              <a:t>© 2022 Geographic Solutions, Inc. All right reserved. The information contained in this presentation is to remain strictly confidential and should not be distributed.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930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E3A788-2D0C-07F2-364D-8DE71E9419B5}"/>
              </a:ext>
            </a:extLst>
          </p:cNvPr>
          <p:cNvSpPr txBox="1"/>
          <p:nvPr/>
        </p:nvSpPr>
        <p:spPr>
          <a:xfrm>
            <a:off x="934872" y="982272"/>
            <a:ext cx="3388419" cy="4560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Introduction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439576DC-C23B-E2FD-AA39-C7E017FB7527}"/>
              </a:ext>
            </a:extLst>
          </p:cNvPr>
          <p:cNvSpPr txBox="1"/>
          <p:nvPr/>
        </p:nvSpPr>
        <p:spPr>
          <a:xfrm>
            <a:off x="5221862" y="1719618"/>
            <a:ext cx="5948831" cy="4334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Virtual Job Fair + allows employers and individuals additional freedoms for scheduling interviews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Direct response to dealing with COVID and the need to meet virtually.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Zoom is the official virtual meeting tool.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Employers see candidate overviews within VJF in order to make intelligent decisions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Chat and Meeting features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EFFFF"/>
                </a:solidFill>
              </a:rPr>
              <a:t>Integrates 3 users in one:  Staff, Individuals, and Employers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C33A35-DBA2-E0B2-8FDD-FF9E98499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7624" y="6175188"/>
            <a:ext cx="685800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626C052-FEA4-4836-9FC2-3063300AE4FD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00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444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C33A35-DBA2-E0B2-8FDD-FF9E98499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26C052-FEA4-4836-9FC2-3063300AE4F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E3A788-2D0C-07F2-364D-8DE71E9419B5}"/>
              </a:ext>
            </a:extLst>
          </p:cNvPr>
          <p:cNvSpPr txBox="1"/>
          <p:nvPr/>
        </p:nvSpPr>
        <p:spPr>
          <a:xfrm>
            <a:off x="941294" y="114235"/>
            <a:ext cx="8910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Creating a Job Fair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2AADDA-5654-DA6C-EEB0-2E32906ED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96" y="1003667"/>
            <a:ext cx="3155061" cy="297699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9E57A9-3B88-9305-E129-3856F6E5F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579" y="1442294"/>
            <a:ext cx="2921150" cy="280684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FB83F0-132A-E60A-1CF7-2FD3C68F0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5617" y="1073975"/>
            <a:ext cx="2952902" cy="317516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BCACAA-296C-BFC7-56FF-3BA32B629946}"/>
              </a:ext>
            </a:extLst>
          </p:cNvPr>
          <p:cNvSpPr txBox="1"/>
          <p:nvPr/>
        </p:nvSpPr>
        <p:spPr>
          <a:xfrm>
            <a:off x="522514" y="4327071"/>
            <a:ext cx="105890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Staff are responsible for creating the job fair through Manage Activities &gt; Manage Virtual Job Fair.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will see a list of Upcoming and Past Job Fairs.   To create the job fair, click the box to “Add Job Fair.”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a job fair is established, staff can return to it and conduct multiple tasks:  Configure the Booth, Configure Job Fair Details, Copy the Job Fair, Cancel the Job Fair, and Attend.  Based on privilege settings, multiple staff can share responsibilities.   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0ED79C1-A75B-21B2-68E6-93AD2814096F}"/>
              </a:ext>
            </a:extLst>
          </p:cNvPr>
          <p:cNvSpPr/>
          <p:nvPr/>
        </p:nvSpPr>
        <p:spPr>
          <a:xfrm>
            <a:off x="3388179" y="2408464"/>
            <a:ext cx="783771" cy="359229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09FB2A-5489-0E17-4862-B1BBB3B4B268}"/>
              </a:ext>
            </a:extLst>
          </p:cNvPr>
          <p:cNvSpPr/>
          <p:nvPr/>
        </p:nvSpPr>
        <p:spPr>
          <a:xfrm>
            <a:off x="360496" y="1003667"/>
            <a:ext cx="1602775" cy="26932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A22E43-4035-610C-F04A-20E68B5F37D8}"/>
              </a:ext>
            </a:extLst>
          </p:cNvPr>
          <p:cNvSpPr/>
          <p:nvPr/>
        </p:nvSpPr>
        <p:spPr>
          <a:xfrm>
            <a:off x="1912782" y="3373755"/>
            <a:ext cx="1602775" cy="35922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1530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C33A35-DBA2-E0B2-8FDD-FF9E98499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26C052-FEA4-4836-9FC2-3063300AE4F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E3A788-2D0C-07F2-364D-8DE71E9419B5}"/>
              </a:ext>
            </a:extLst>
          </p:cNvPr>
          <p:cNvSpPr txBox="1"/>
          <p:nvPr/>
        </p:nvSpPr>
        <p:spPr>
          <a:xfrm>
            <a:off x="941295" y="145490"/>
            <a:ext cx="8910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Step One:  Job Fair Details</a:t>
            </a:r>
            <a:endParaRPr lang="en-US" sz="2400" b="1" dirty="0">
              <a:solidFill>
                <a:schemeClr val="bg1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E7079D-A5AD-D439-C2CC-2ED1341FD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08" y="1026050"/>
            <a:ext cx="4366028" cy="323626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3C9BB0-AD32-1DC0-EE82-0CE0BAD39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643" y="983281"/>
            <a:ext cx="3845245" cy="350049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45B79A-8A51-AA4E-1083-4FF2F96C8104}"/>
              </a:ext>
            </a:extLst>
          </p:cNvPr>
          <p:cNvSpPr txBox="1"/>
          <p:nvPr/>
        </p:nvSpPr>
        <p:spPr>
          <a:xfrm>
            <a:off x="764721" y="4638438"/>
            <a:ext cx="10589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first step is to provide basic information on the Job Fair.  Anyone with experience creating a regular event or meeting will have no problem with this first step.   Many of the questions are the same.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in the </a:t>
            </a:r>
            <a:r>
              <a:rPr lang="en-US" i="1" dirty="0"/>
              <a:t>Job Fair </a:t>
            </a:r>
            <a:r>
              <a:rPr lang="en-US" dirty="0"/>
              <a:t>tab.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8FB050-F2A1-B536-9EFB-C0596646504F}"/>
              </a:ext>
            </a:extLst>
          </p:cNvPr>
          <p:cNvSpPr/>
          <p:nvPr/>
        </p:nvSpPr>
        <p:spPr>
          <a:xfrm>
            <a:off x="3229202" y="1161571"/>
            <a:ext cx="562869" cy="26381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661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C33A35-DBA2-E0B2-8FDD-FF9E98499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26C052-FEA4-4836-9FC2-3063300AE4F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E3A788-2D0C-07F2-364D-8DE71E9419B5}"/>
              </a:ext>
            </a:extLst>
          </p:cNvPr>
          <p:cNvSpPr txBox="1"/>
          <p:nvPr/>
        </p:nvSpPr>
        <p:spPr>
          <a:xfrm>
            <a:off x="941295" y="188259"/>
            <a:ext cx="8910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Step 2:  Setting Up the Virtual Welcome Booth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94CE3D-B2EF-42F5-A11B-A384206FD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97" y="1011833"/>
            <a:ext cx="4935459" cy="272029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A3E25B23-FE75-36D5-25D9-DFB32B699408}"/>
              </a:ext>
            </a:extLst>
          </p:cNvPr>
          <p:cNvSpPr/>
          <p:nvPr/>
        </p:nvSpPr>
        <p:spPr>
          <a:xfrm>
            <a:off x="4660777" y="2627790"/>
            <a:ext cx="763479" cy="248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941B4B-222E-A955-BB21-FA32B0DDBC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3342" y="1011833"/>
            <a:ext cx="6102800" cy="357291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E8BE440-9BA9-3A3E-C7CD-F169FE5E35AC}"/>
              </a:ext>
            </a:extLst>
          </p:cNvPr>
          <p:cNvSpPr txBox="1"/>
          <p:nvPr/>
        </p:nvSpPr>
        <p:spPr>
          <a:xfrm>
            <a:off x="824593" y="3861707"/>
            <a:ext cx="47516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a step-by-step guide to setting up the booth.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Guided Setup, say Yes.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Next, add a booth card, a flyer, and identify the staff organizer.  Select images and upload them.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Pay close attention to the image resolution rules, or the images may look too wide.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the job fair visually appealing. 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0C9F74-85AF-28A3-32F8-8F39581436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9660" y="4672684"/>
            <a:ext cx="2286020" cy="204879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C25A95-9318-A721-BE76-41215ADBD3A7}"/>
              </a:ext>
            </a:extLst>
          </p:cNvPr>
          <p:cNvSpPr/>
          <p:nvPr/>
        </p:nvSpPr>
        <p:spPr>
          <a:xfrm>
            <a:off x="2155138" y="1918067"/>
            <a:ext cx="1602775" cy="26932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914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C33A35-DBA2-E0B2-8FDD-FF9E98499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26C052-FEA4-4836-9FC2-3063300AE4F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E3A788-2D0C-07F2-364D-8DE71E9419B5}"/>
              </a:ext>
            </a:extLst>
          </p:cNvPr>
          <p:cNvSpPr txBox="1"/>
          <p:nvPr/>
        </p:nvSpPr>
        <p:spPr>
          <a:xfrm>
            <a:off x="941295" y="188259"/>
            <a:ext cx="8910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Step 3:  Selecting Employers to Participate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BE01C3-B211-5719-F956-6183FFDE5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97" y="1044871"/>
            <a:ext cx="4977553" cy="250155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BA6944-51ED-E34C-EABC-0137DCB3D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493" y="731499"/>
            <a:ext cx="2641736" cy="113670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1060A7-1CEE-7A11-147C-43F6A675A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8472" y="851983"/>
            <a:ext cx="2658827" cy="257701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12A8DD-3808-8ADF-173D-9C12031F7A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1542" y="851983"/>
            <a:ext cx="2686188" cy="187969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40AB88-86D3-FEA6-3A38-02B612B84D4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0467"/>
          <a:stretch/>
        </p:blipFill>
        <p:spPr>
          <a:xfrm>
            <a:off x="8451542" y="2812212"/>
            <a:ext cx="2787106" cy="204640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9704C3-78C7-9A7E-49C7-44A80DBAD5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8872" y="5044848"/>
            <a:ext cx="4117521" cy="154790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4BAD51-CCDE-C69C-AD47-0DCDC7D0D603}"/>
              </a:ext>
            </a:extLst>
          </p:cNvPr>
          <p:cNvSpPr txBox="1"/>
          <p:nvPr/>
        </p:nvSpPr>
        <p:spPr>
          <a:xfrm>
            <a:off x="775607" y="3663858"/>
            <a:ext cx="58946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the booth is setup, the icon turns green.  Direct your attention to the next step right below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select employers to invite to the job fair, remove, and register.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register employers, go to the filter and select Unregistered.  This will be a long list.  Employers will appear in order by available jobs.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the check boxes.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to the Action column and click to “Register.”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actions are conducted through the Filter on the left. 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62DA80-031B-709A-257F-A3975A788BE0}"/>
              </a:ext>
            </a:extLst>
          </p:cNvPr>
          <p:cNvSpPr/>
          <p:nvPr/>
        </p:nvSpPr>
        <p:spPr>
          <a:xfrm>
            <a:off x="2627135" y="703683"/>
            <a:ext cx="2637094" cy="11645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D0B11D7-A11C-AF63-49D6-6C3EE9FF703A}"/>
              </a:ext>
            </a:extLst>
          </p:cNvPr>
          <p:cNvSpPr/>
          <p:nvPr/>
        </p:nvSpPr>
        <p:spPr>
          <a:xfrm>
            <a:off x="5696097" y="884782"/>
            <a:ext cx="2399032" cy="28063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142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C33A35-DBA2-E0B2-8FDD-FF9E98499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26C052-FEA4-4836-9FC2-3063300AE4F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E3A788-2D0C-07F2-364D-8DE71E9419B5}"/>
              </a:ext>
            </a:extLst>
          </p:cNvPr>
          <p:cNvSpPr txBox="1"/>
          <p:nvPr/>
        </p:nvSpPr>
        <p:spPr>
          <a:xfrm>
            <a:off x="941295" y="188259"/>
            <a:ext cx="8910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Step 4:  Once There are Employers, Now we Need Jobs.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DC8E65D-E1C2-38B9-45B6-7C6E109B7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52" y="970077"/>
            <a:ext cx="2387723" cy="436267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028663-04CC-E0AB-D304-82E5FE75D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051" y="970077"/>
            <a:ext cx="3763345" cy="296708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AE8C5C6-A05D-BA0F-0FB8-F0D919A44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4272" y="970077"/>
            <a:ext cx="4895837" cy="173761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4BE7EEA-9C78-B955-2369-5A513F1C36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7119" y="3215858"/>
            <a:ext cx="5689892" cy="233692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7123AB1-0E27-B56D-A58E-4175DE214D1D}"/>
              </a:ext>
            </a:extLst>
          </p:cNvPr>
          <p:cNvSpPr txBox="1"/>
          <p:nvPr/>
        </p:nvSpPr>
        <p:spPr>
          <a:xfrm>
            <a:off x="417786" y="5586562"/>
            <a:ext cx="1157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there are employers registered, now staff can help to select featured jobs available.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a registered employer.  You can view their information.   They can design their own profile.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to the Jobs link.  It will display current jobs.  Click to “Select” and those jobs will be selected.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Individuals can view those jobs when they check out the job fair. 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AC75BEE7-37C8-51E6-EAD7-6D85416903D9}"/>
              </a:ext>
            </a:extLst>
          </p:cNvPr>
          <p:cNvSpPr/>
          <p:nvPr/>
        </p:nvSpPr>
        <p:spPr>
          <a:xfrm>
            <a:off x="2514600" y="2277836"/>
            <a:ext cx="595993" cy="310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CAF79CC3-CE78-384F-C3FE-0ABEEB37F708}"/>
              </a:ext>
            </a:extLst>
          </p:cNvPr>
          <p:cNvSpPr/>
          <p:nvPr/>
        </p:nvSpPr>
        <p:spPr>
          <a:xfrm>
            <a:off x="6422399" y="1855212"/>
            <a:ext cx="595993" cy="310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B97A8A9-E7DC-80BF-8B35-81B93C6D0CE9}"/>
              </a:ext>
            </a:extLst>
          </p:cNvPr>
          <p:cNvSpPr/>
          <p:nvPr/>
        </p:nvSpPr>
        <p:spPr>
          <a:xfrm>
            <a:off x="11193236" y="1371600"/>
            <a:ext cx="506185" cy="4836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82F3BF23-F275-9F64-43F7-E9F19662AEBB}"/>
              </a:ext>
            </a:extLst>
          </p:cNvPr>
          <p:cNvSpPr/>
          <p:nvPr/>
        </p:nvSpPr>
        <p:spPr>
          <a:xfrm>
            <a:off x="8768443" y="2645229"/>
            <a:ext cx="220436" cy="5368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5949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C33A35-DBA2-E0B2-8FDD-FF9E98499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26C052-FEA4-4836-9FC2-3063300AE4F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E3A788-2D0C-07F2-364D-8DE71E9419B5}"/>
              </a:ext>
            </a:extLst>
          </p:cNvPr>
          <p:cNvSpPr txBox="1"/>
          <p:nvPr/>
        </p:nvSpPr>
        <p:spPr>
          <a:xfrm>
            <a:off x="941295" y="188259"/>
            <a:ext cx="8910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Step 5:  Assisting with Individual Job Fair Registration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86001E-0A55-7532-182D-C7B85FE99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40" y="845849"/>
            <a:ext cx="2457576" cy="240677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C80D88-7A12-D927-29F0-8D34CCC33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884" y="845849"/>
            <a:ext cx="2317869" cy="261633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706CA9-20B3-66CE-EC58-62DFA70DC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2221" y="845849"/>
            <a:ext cx="5562886" cy="36260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C4C077-A65B-7387-FBFD-DC18379840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2222" y="4667810"/>
            <a:ext cx="5562885" cy="156853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578952-772D-15CB-FC68-37A68A4263FE}"/>
              </a:ext>
            </a:extLst>
          </p:cNvPr>
          <p:cNvSpPr txBox="1"/>
          <p:nvPr/>
        </p:nvSpPr>
        <p:spPr>
          <a:xfrm>
            <a:off x="498021" y="3608614"/>
            <a:ext cx="48987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Staff can help register individuals for the job fair, but individuals can register on their own.  This is based on how the job fair is set 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to the filter and select Candidates.  Then use the filter to pick the type of candidate status you are looking for.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select Unregistered, under Action, click Register.   That will automatically register multiple individuals at once.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020881-9838-91A9-C2C5-9AF0DDBCA6AB}"/>
              </a:ext>
            </a:extLst>
          </p:cNvPr>
          <p:cNvSpPr/>
          <p:nvPr/>
        </p:nvSpPr>
        <p:spPr>
          <a:xfrm>
            <a:off x="425840" y="1005915"/>
            <a:ext cx="2457576" cy="8049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4503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C33A35-DBA2-E0B2-8FDD-FF9E98499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26C052-FEA4-4836-9FC2-3063300AE4F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E3A788-2D0C-07F2-364D-8DE71E9419B5}"/>
              </a:ext>
            </a:extLst>
          </p:cNvPr>
          <p:cNvSpPr txBox="1"/>
          <p:nvPr/>
        </p:nvSpPr>
        <p:spPr>
          <a:xfrm>
            <a:off x="941295" y="117944"/>
            <a:ext cx="8910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Individual Self-Registration for a Virtual Job Fair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2B0D35-EB96-F113-D1EB-4B44A3612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05" y="898463"/>
            <a:ext cx="2715503" cy="212252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4FA32F-B819-531A-94E1-EB8A2A1E7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453" y="898463"/>
            <a:ext cx="3010055" cy="309260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C8428D-A395-8E1E-FE75-AA2DD61CB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350" y="4189387"/>
            <a:ext cx="7243278" cy="25320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723289-E833-7BE9-F1F7-3E3FD4F1DA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8553" y="941489"/>
            <a:ext cx="4228031" cy="200035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32BE687-848C-584E-7D67-F920430DD0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8554" y="3020989"/>
            <a:ext cx="5470541" cy="107007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41DE032-9C6D-72B9-A67E-12205932A0DD}"/>
              </a:ext>
            </a:extLst>
          </p:cNvPr>
          <p:cNvSpPr/>
          <p:nvPr/>
        </p:nvSpPr>
        <p:spPr>
          <a:xfrm>
            <a:off x="2849336" y="1959726"/>
            <a:ext cx="473528" cy="293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477162A-3C67-7C65-2D33-9BFF624C921E}"/>
              </a:ext>
            </a:extLst>
          </p:cNvPr>
          <p:cNvSpPr/>
          <p:nvPr/>
        </p:nvSpPr>
        <p:spPr>
          <a:xfrm>
            <a:off x="6084267" y="2090206"/>
            <a:ext cx="473528" cy="293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B3714F3-2DAD-E1A0-FDE1-DB8A30046B28}"/>
              </a:ext>
            </a:extLst>
          </p:cNvPr>
          <p:cNvSpPr/>
          <p:nvPr/>
        </p:nvSpPr>
        <p:spPr>
          <a:xfrm rot="18067184">
            <a:off x="7077836" y="3993413"/>
            <a:ext cx="473528" cy="293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93D6AA94-661F-4D8B-3681-8CD56ABA5B8E}"/>
              </a:ext>
            </a:extLst>
          </p:cNvPr>
          <p:cNvSpPr/>
          <p:nvPr/>
        </p:nvSpPr>
        <p:spPr>
          <a:xfrm rot="6771907">
            <a:off x="5647885" y="3361272"/>
            <a:ext cx="1323247" cy="415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91AE42-857B-76A0-06B2-4919D2181B4F}"/>
              </a:ext>
            </a:extLst>
          </p:cNvPr>
          <p:cNvSpPr txBox="1"/>
          <p:nvPr/>
        </p:nvSpPr>
        <p:spPr>
          <a:xfrm>
            <a:off x="7600950" y="4153872"/>
            <a:ext cx="4173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to the Current Month’s Events Widget.  Click on Virtual Job Fair.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Upcoming Job Fairs in the current month will appear.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the card for the one you wish to register for.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 and select your resume.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out employers and jobs.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86385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25852</TotalTime>
  <Words>935</Words>
  <Application>Microsoft Office PowerPoint</Application>
  <PresentationFormat>Widescreen</PresentationFormat>
  <Paragraphs>81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Franklin Gothic Heavy</vt:lpstr>
      <vt:lpstr>Franklin Gothic Medium</vt:lpstr>
      <vt:lpstr>Office Theme</vt:lpstr>
      <vt:lpstr>Custom Design</vt:lpstr>
      <vt:lpstr>Virtual Job Fair +  An Introduction  6-22-22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Compton</dc:creator>
  <cp:lastModifiedBy>Dan Fitzgerald</cp:lastModifiedBy>
  <cp:revision>214</cp:revision>
  <dcterms:created xsi:type="dcterms:W3CDTF">2019-08-28T12:26:34Z</dcterms:created>
  <dcterms:modified xsi:type="dcterms:W3CDTF">2022-06-22T21:27:33Z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6F60B9E6-6D40-440F-8EFA-F736779C7327</vt:lpwstr>
  </property>
  <property fmtid="{D5CDD505-2E9C-101B-9397-08002B2CF9AE}" pid="3" name="ArticulatePath">
    <vt:lpwstr>Widescreen PPT Template_2022_ADAComp</vt:lpwstr>
  </property>
</Properties>
</file>