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notesMasterIdLst>
    <p:notesMasterId r:id="rId6"/>
  </p:notes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>
      <p:cViewPr varScale="1">
        <p:scale>
          <a:sx n="96" d="100"/>
          <a:sy n="96" d="100"/>
        </p:scale>
        <p:origin x="17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DB5A-8D83-124B-8800-6A846FE50509}" type="datetimeFigureOut">
              <a:rPr lang="en-US" smtClean="0"/>
              <a:t>3/25/2022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4BAE1-A538-F540-A4BA-29D41BFAB7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78993" y="1445029"/>
            <a:ext cx="7900417" cy="488234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196950" y="1570025"/>
            <a:ext cx="7664501" cy="46323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4174236" y="1436761"/>
            <a:ext cx="1709928" cy="7254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4274820" y="1436762"/>
            <a:ext cx="1508760" cy="621792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8409" y="2370098"/>
            <a:ext cx="7481584" cy="293624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820" b="0" kern="1200" cap="all" spc="-11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8732" y="5306337"/>
            <a:ext cx="7483450" cy="5699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40" spc="88" baseline="0">
                <a:solidFill>
                  <a:schemeClr val="tx1"/>
                </a:solidFill>
              </a:defRPr>
            </a:lvl1pPr>
            <a:lvl2pPr marL="502920" indent="0" algn="ctr">
              <a:buNone/>
              <a:defRPr sz="1540"/>
            </a:lvl2pPr>
            <a:lvl3pPr marL="1005840" indent="0" algn="ctr">
              <a:buNone/>
              <a:defRPr sz="1540"/>
            </a:lvl3pPr>
            <a:lvl4pPr marL="1508760" indent="0" algn="ctr">
              <a:buNone/>
              <a:defRPr sz="1540"/>
            </a:lvl4pPr>
            <a:lvl5pPr marL="2011680" indent="0" algn="ctr">
              <a:buNone/>
              <a:defRPr sz="1540"/>
            </a:lvl5pPr>
            <a:lvl6pPr marL="2514600" indent="0" algn="ctr">
              <a:buNone/>
              <a:defRPr sz="1540"/>
            </a:lvl6pPr>
            <a:lvl7pPr marL="3017520" indent="0" algn="ctr">
              <a:buNone/>
              <a:defRPr sz="1540"/>
            </a:lvl7pPr>
            <a:lvl8pPr marL="3520440" indent="0" algn="ctr">
              <a:buNone/>
              <a:defRPr sz="1540"/>
            </a:lvl8pPr>
            <a:lvl9pPr marL="4023360" indent="0" algn="ctr">
              <a:buNone/>
              <a:defRPr sz="15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4325112" y="1504146"/>
            <a:ext cx="1408176" cy="518160"/>
          </a:xfrm>
        </p:spPr>
        <p:txBody>
          <a:bodyPr/>
          <a:lstStyle>
            <a:lvl1pPr algn="ctr">
              <a:defRPr sz="121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215430" y="5905868"/>
            <a:ext cx="4872038" cy="259080"/>
          </a:xfrm>
        </p:spPr>
        <p:txBody>
          <a:bodyPr/>
          <a:lstStyle>
            <a:lvl1pPr algn="l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7100710" y="5907024"/>
            <a:ext cx="1742302" cy="25908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30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6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8070" y="863600"/>
            <a:ext cx="1948815" cy="59588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63600"/>
            <a:ext cx="6663690" cy="59588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36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 Frame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/>
          <a:lstStyle>
            <a:lvl1pPr>
              <a:defRPr sz="3100" cap="all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HIS CERTIFIES THAT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HAS SUCCESSFULLY COMPLETED THE TRAINING COURSE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bbon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67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4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078993" y="1445029"/>
            <a:ext cx="7900417" cy="488234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196950" y="1570025"/>
            <a:ext cx="7664501" cy="46323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4174236" y="1436761"/>
            <a:ext cx="1709928" cy="7254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4274820" y="1436762"/>
            <a:ext cx="1508760" cy="621792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989" y="2373550"/>
            <a:ext cx="7483450" cy="2932786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820" kern="1200" cap="all" spc="-11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990" y="5306337"/>
            <a:ext cx="7483450" cy="569976"/>
          </a:xfrm>
        </p:spPr>
        <p:txBody>
          <a:bodyPr anchor="t">
            <a:normAutofit/>
          </a:bodyPr>
          <a:lstStyle>
            <a:lvl1pPr marL="0" indent="0" algn="ctr">
              <a:buNone/>
              <a:defRPr sz="1540">
                <a:solidFill>
                  <a:schemeClr val="tx1"/>
                </a:solidFill>
                <a:effectLst/>
              </a:defRPr>
            </a:lvl1pPr>
            <a:lvl2pPr marL="5029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25112" y="1502664"/>
            <a:ext cx="1408176" cy="518160"/>
          </a:xfrm>
        </p:spPr>
        <p:txBody>
          <a:bodyPr/>
          <a:lstStyle>
            <a:lvl1pPr algn="ctr">
              <a:defRPr lang="en-US" sz="121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5147" y="5905868"/>
            <a:ext cx="4873295" cy="25908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8716" y="5905868"/>
            <a:ext cx="1742618" cy="25908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48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672" y="2383536"/>
            <a:ext cx="4023360" cy="4456176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368" y="2383536"/>
            <a:ext cx="4023360" cy="4456176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2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672" y="2350912"/>
            <a:ext cx="4023360" cy="725424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90" b="0">
                <a:solidFill>
                  <a:schemeClr val="tx2"/>
                </a:solidFill>
                <a:latin typeface="+mn-lt"/>
              </a:defRPr>
            </a:lvl1pPr>
            <a:lvl2pPr marL="502920" indent="0">
              <a:buNone/>
              <a:defRPr sz="209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4672" y="3123351"/>
            <a:ext cx="4023360" cy="3627120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0368" y="2350912"/>
            <a:ext cx="4023360" cy="725424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90" b="0">
                <a:solidFill>
                  <a:schemeClr val="tx2"/>
                </a:solidFill>
              </a:defRPr>
            </a:lvl1pPr>
            <a:lvl2pPr marL="502920" indent="0">
              <a:buNone/>
              <a:defRPr sz="209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0368" y="3124125"/>
            <a:ext cx="4023360" cy="3627120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5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2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02562" y="196901"/>
            <a:ext cx="7038365" cy="73785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441819" y="196901"/>
            <a:ext cx="2414016" cy="7378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530" y="688378"/>
            <a:ext cx="2005394" cy="1865376"/>
          </a:xfrm>
        </p:spPr>
        <p:txBody>
          <a:bodyPr anchor="b">
            <a:norm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4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873" y="1028096"/>
            <a:ext cx="5971742" cy="5716209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9530" y="2590800"/>
            <a:ext cx="2005394" cy="397256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80"/>
              </a:spcBef>
              <a:buNone/>
              <a:defRPr sz="143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74784" y="7151431"/>
            <a:ext cx="1207008" cy="3108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54976" y="310896"/>
            <a:ext cx="2187702" cy="7150608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376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441819" y="196901"/>
            <a:ext cx="2414016" cy="7378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530" y="683971"/>
            <a:ext cx="2006651" cy="1865376"/>
          </a:xfrm>
        </p:spPr>
        <p:txBody>
          <a:bodyPr anchor="b">
            <a:noAutofit/>
          </a:bodyPr>
          <a:lstStyle>
            <a:lvl1pPr algn="l">
              <a:defRPr sz="264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8594" y="196901"/>
            <a:ext cx="7038365" cy="737859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9530" y="2590800"/>
            <a:ext cx="2006651" cy="396910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80"/>
              </a:spcBef>
              <a:buNone/>
              <a:defRPr sz="143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1005840" rtl="0" eaLnBrk="1" latinLnBrk="0" hangingPunct="1">
              <a:defRPr lang="en-US" sz="99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77301" y="7150608"/>
            <a:ext cx="1207008" cy="3108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54976" y="310896"/>
            <a:ext cx="2187702" cy="7150608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940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3624" y="196901"/>
            <a:ext cx="9671152" cy="737859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672" y="728273"/>
            <a:ext cx="844905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672" y="2383536"/>
            <a:ext cx="8449056" cy="445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8245" y="7150608"/>
            <a:ext cx="2263140" cy="310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6586" y="7150608"/>
            <a:ext cx="4345229" cy="310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5720" y="7150608"/>
            <a:ext cx="1207008" cy="310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8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lang="en-US" sz="44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201168" indent="-201168" algn="l" defTabSz="1005840" rtl="0" eaLnBrk="1" latinLnBrk="0" hangingPunct="1">
        <a:lnSpc>
          <a:spcPct val="100000"/>
        </a:lnSpc>
        <a:spcBef>
          <a:spcPts val="99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06424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408176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76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09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42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275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ertificate of training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083" y="1677103"/>
            <a:ext cx="8674100" cy="705642"/>
          </a:xfrm>
        </p:spPr>
        <p:txBody>
          <a:bodyPr/>
          <a:lstStyle/>
          <a:p>
            <a:r>
              <a:rPr lang="en-US" dirty="0"/>
              <a:t>CERTIFICATE OF TRAINING Completion</a:t>
            </a:r>
          </a:p>
        </p:txBody>
      </p:sp>
      <p:sp>
        <p:nvSpPr>
          <p:cNvPr id="7" name="This certifies that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354317"/>
            <a:ext cx="3382963" cy="375094"/>
          </a:xfrm>
        </p:spPr>
        <p:txBody>
          <a:bodyPr/>
          <a:lstStyle/>
          <a:p>
            <a:r>
              <a:rPr lang="en-US" dirty="0"/>
              <a:t>This certifies that</a:t>
            </a:r>
          </a:p>
        </p:txBody>
      </p:sp>
      <p:sp>
        <p:nvSpPr>
          <p:cNvPr id="8" name="Name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1781" y="2828343"/>
            <a:ext cx="8674099" cy="111442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Participant Name Here</a:t>
            </a:r>
          </a:p>
        </p:txBody>
      </p:sp>
      <p:sp>
        <p:nvSpPr>
          <p:cNvPr id="9" name="Has successfully completed the training course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9" y="3894156"/>
            <a:ext cx="7475220" cy="793984"/>
          </a:xfrm>
        </p:spPr>
        <p:txBody>
          <a:bodyPr/>
          <a:lstStyle/>
          <a:p>
            <a:r>
              <a:rPr lang="en-US" dirty="0"/>
              <a:t>has successfully completed the training hours associated with this Incumbent Worker Training in – </a:t>
            </a:r>
            <a:r>
              <a:rPr lang="en-US" b="1" i="1" u="sng" dirty="0"/>
              <a:t>Training Name Listed Here</a:t>
            </a:r>
          </a:p>
        </p:txBody>
      </p:sp>
      <p:sp>
        <p:nvSpPr>
          <p:cNvPr id="2" name="Rowan Murphy, Sr. Videographer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Employer Representative Signature</a:t>
            </a:r>
          </a:p>
        </p:txBody>
      </p:sp>
      <p:sp>
        <p:nvSpPr>
          <p:cNvPr id="3" name="June 04, 20XX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June 04, 20XX</a:t>
            </a:r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110A6C-BD80-4E80-AE9C-6477CDA064CA}"/>
              </a:ext>
            </a:extLst>
          </p:cNvPr>
          <p:cNvSpPr txBox="1"/>
          <p:nvPr/>
        </p:nvSpPr>
        <p:spPr>
          <a:xfrm>
            <a:off x="1873249" y="6979510"/>
            <a:ext cx="292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AJCC Representative Signature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E341A0-41EC-4BA4-9002-794001B6F4C6}"/>
              </a:ext>
            </a:extLst>
          </p:cNvPr>
          <p:cNvCxnSpPr>
            <a:cxnSpLocks/>
          </p:cNvCxnSpPr>
          <p:nvPr/>
        </p:nvCxnSpPr>
        <p:spPr>
          <a:xfrm>
            <a:off x="1873249" y="6880577"/>
            <a:ext cx="2805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ADF41A0-8B26-42C7-9DFE-A95378FA17E4}"/>
              </a:ext>
            </a:extLst>
          </p:cNvPr>
          <p:cNvCxnSpPr>
            <a:cxnSpLocks/>
          </p:cNvCxnSpPr>
          <p:nvPr/>
        </p:nvCxnSpPr>
        <p:spPr>
          <a:xfrm>
            <a:off x="1860786" y="6880577"/>
            <a:ext cx="2805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7C48B4A-ED1C-471B-BEC1-5D8A47E7B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042" y="6871702"/>
            <a:ext cx="2816596" cy="609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24F84D1-4270-47C5-935D-170846DAC5D6}"/>
              </a:ext>
            </a:extLst>
          </p:cNvPr>
          <p:cNvSpPr txBox="1"/>
          <p:nvPr/>
        </p:nvSpPr>
        <p:spPr>
          <a:xfrm>
            <a:off x="5329700" y="6968316"/>
            <a:ext cx="183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252E56-C35A-4960-ADD3-3E4FA95A42A8}"/>
              </a:ext>
            </a:extLst>
          </p:cNvPr>
          <p:cNvSpPr txBox="1"/>
          <p:nvPr/>
        </p:nvSpPr>
        <p:spPr>
          <a:xfrm>
            <a:off x="2432756" y="4818992"/>
            <a:ext cx="506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Hours Training Hours Completed - </a:t>
            </a:r>
            <a:r>
              <a:rPr lang="en-US" b="1" u="sng" dirty="0"/>
              <a:t>XXX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557230-F9FD-48A1-9BE6-C50FB65D9D9C}"/>
              </a:ext>
            </a:extLst>
          </p:cNvPr>
          <p:cNvSpPr txBox="1"/>
          <p:nvPr/>
        </p:nvSpPr>
        <p:spPr>
          <a:xfrm>
            <a:off x="9014792" y="7403068"/>
            <a:ext cx="8763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Rev 07/2021</a:t>
            </a:r>
          </a:p>
        </p:txBody>
      </p:sp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5ADACF-CBA8-4D85-BA9D-906CDA90D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94BE9-BC8B-4C4B-AA32-C8094CE72FE0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71af3243-3dd4-4a8d-8c0d-dd76da1f02a5"/>
    <ds:schemaRef ds:uri="http://schemas.openxmlformats.org/package/2006/metadata/core-properties"/>
    <ds:schemaRef ds:uri="http://schemas.microsoft.com/office/infopath/2007/PartnerControls"/>
    <ds:schemaRef ds:uri="230e9df3-be65-4c73-a93b-d1236ebd677e"/>
    <ds:schemaRef ds:uri="http://purl.org/dc/elements/1.1/"/>
    <ds:schemaRef ds:uri="16c05727-aa75-4e4a-9b5f-8a80a1165891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F619B5-5AA5-428A-8201-EE282E26E6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</TotalTime>
  <Words>49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Garamond</vt:lpstr>
      <vt:lpstr>Savon</vt:lpstr>
      <vt:lpstr>CERTIFICATE OF TRAINING Completion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 Completion</dc:title>
  <dc:creator>Joel Morgan</dc:creator>
  <cp:lastModifiedBy>Rafael Nava</cp:lastModifiedBy>
  <cp:revision>2</cp:revision>
  <dcterms:created xsi:type="dcterms:W3CDTF">2021-07-20T18:50:02Z</dcterms:created>
  <dcterms:modified xsi:type="dcterms:W3CDTF">2022-03-25T22:13:58Z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