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5" r:id="rId4"/>
  </p:sldMasterIdLst>
  <p:notesMasterIdLst>
    <p:notesMasterId r:id="rId6"/>
  </p:notesMasterIdLst>
  <p:sldIdLst>
    <p:sldId id="258" r:id="rId5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8"/>
  </p:normalViewPr>
  <p:slideViewPr>
    <p:cSldViewPr snapToGrid="0">
      <p:cViewPr varScale="1">
        <p:scale>
          <a:sx n="68" d="100"/>
          <a:sy n="68" d="100"/>
        </p:scale>
        <p:origin x="3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el Morgan" userId="74ff0d4ad6a992e6" providerId="LiveId" clId="{4B6FA23E-1FEC-4B00-A7A5-7BCA29B433E8}"/>
    <pc:docChg chg="custSel modSld">
      <pc:chgData name="Joel Morgan" userId="74ff0d4ad6a992e6" providerId="LiveId" clId="{4B6FA23E-1FEC-4B00-A7A5-7BCA29B433E8}" dt="2021-07-27T22:38:56.687" v="111" actId="113"/>
      <pc:docMkLst>
        <pc:docMk/>
      </pc:docMkLst>
      <pc:sldChg chg="modSp mod">
        <pc:chgData name="Joel Morgan" userId="74ff0d4ad6a992e6" providerId="LiveId" clId="{4B6FA23E-1FEC-4B00-A7A5-7BCA29B433E8}" dt="2021-07-27T22:38:56.687" v="111" actId="113"/>
        <pc:sldMkLst>
          <pc:docMk/>
          <pc:sldMk cId="2958185469" sldId="258"/>
        </pc:sldMkLst>
        <pc:spChg chg="mod">
          <ac:chgData name="Joel Morgan" userId="74ff0d4ad6a992e6" providerId="LiveId" clId="{4B6FA23E-1FEC-4B00-A7A5-7BCA29B433E8}" dt="2021-07-27T22:38:56.687" v="111" actId="113"/>
          <ac:spMkLst>
            <pc:docMk/>
            <pc:sldMk cId="2958185469" sldId="258"/>
            <ac:spMk id="9" creationId="{5042ECEC-2263-644B-AF60-893835EF61D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12DB5A-8D83-124B-8800-6A846FE50509}" type="datetimeFigureOut">
              <a:rPr lang="en-US" smtClean="0"/>
              <a:t>8/18/2021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4BAE1-A538-F540-A4BA-29D41BFAB7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707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0058400" cy="77724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78993" y="1445029"/>
            <a:ext cx="7900417" cy="488234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196950" y="1570025"/>
            <a:ext cx="7664501" cy="463235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4174236" y="1436761"/>
            <a:ext cx="1709928" cy="72542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4274820" y="1436762"/>
            <a:ext cx="1508760" cy="621792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8409" y="2370098"/>
            <a:ext cx="7481584" cy="293624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6820" b="0" kern="1200" cap="all" spc="-11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8732" y="5306337"/>
            <a:ext cx="7483450" cy="569976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540" spc="88" baseline="0">
                <a:solidFill>
                  <a:schemeClr val="tx1"/>
                </a:solidFill>
              </a:defRPr>
            </a:lvl1pPr>
            <a:lvl2pPr marL="502920" indent="0" algn="ctr">
              <a:buNone/>
              <a:defRPr sz="1540"/>
            </a:lvl2pPr>
            <a:lvl3pPr marL="1005840" indent="0" algn="ctr">
              <a:buNone/>
              <a:defRPr sz="1540"/>
            </a:lvl3pPr>
            <a:lvl4pPr marL="1508760" indent="0" algn="ctr">
              <a:buNone/>
              <a:defRPr sz="1540"/>
            </a:lvl4pPr>
            <a:lvl5pPr marL="2011680" indent="0" algn="ctr">
              <a:buNone/>
              <a:defRPr sz="1540"/>
            </a:lvl5pPr>
            <a:lvl6pPr marL="2514600" indent="0" algn="ctr">
              <a:buNone/>
              <a:defRPr sz="1540"/>
            </a:lvl6pPr>
            <a:lvl7pPr marL="3017520" indent="0" algn="ctr">
              <a:buNone/>
              <a:defRPr sz="1540"/>
            </a:lvl7pPr>
            <a:lvl8pPr marL="3520440" indent="0" algn="ctr">
              <a:buNone/>
              <a:defRPr sz="1540"/>
            </a:lvl8pPr>
            <a:lvl9pPr marL="4023360" indent="0" algn="ctr">
              <a:buNone/>
              <a:defRPr sz="15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4325112" y="1504146"/>
            <a:ext cx="1408176" cy="518160"/>
          </a:xfrm>
        </p:spPr>
        <p:txBody>
          <a:bodyPr/>
          <a:lstStyle>
            <a:lvl1pPr algn="ctr">
              <a:defRPr sz="121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8/18/2021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215430" y="5905868"/>
            <a:ext cx="4872038" cy="259080"/>
          </a:xfrm>
        </p:spPr>
        <p:txBody>
          <a:bodyPr/>
          <a:lstStyle>
            <a:lvl1pPr algn="l">
              <a:defRPr sz="99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7100710" y="5907024"/>
            <a:ext cx="1742302" cy="25908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4308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465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18070" y="863600"/>
            <a:ext cx="1948815" cy="595884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863600"/>
            <a:ext cx="6663690" cy="595884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6364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Background Frame">
            <a:extLst>
              <a:ext uri="{FF2B5EF4-FFF2-40B4-BE49-F238E27FC236}">
                <a16:creationId xmlns:a16="http://schemas.microsoft.com/office/drawing/2014/main" id="{12F2FCAF-7E43-F643-B855-75E2617F30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50546" y="-43815"/>
            <a:ext cx="10159618" cy="7886446"/>
          </a:xfrm>
          <a:custGeom>
            <a:avLst/>
            <a:gdLst>
              <a:gd name="connsiteX0" fmla="*/ 0 w 10159618"/>
              <a:gd name="connsiteY0" fmla="*/ 0 h 7886446"/>
              <a:gd name="connsiteX1" fmla="*/ 0 w 10159618"/>
              <a:gd name="connsiteY1" fmla="*/ 7886447 h 7886446"/>
              <a:gd name="connsiteX2" fmla="*/ 10159619 w 10159618"/>
              <a:gd name="connsiteY2" fmla="*/ 7886447 h 7886446"/>
              <a:gd name="connsiteX3" fmla="*/ 10159619 w 10159618"/>
              <a:gd name="connsiteY3" fmla="*/ 0 h 7886446"/>
              <a:gd name="connsiteX4" fmla="*/ 0 w 10159618"/>
              <a:gd name="connsiteY4" fmla="*/ 0 h 7886446"/>
              <a:gd name="connsiteX5" fmla="*/ 9753219 w 10159618"/>
              <a:gd name="connsiteY5" fmla="*/ 7323836 h 7886446"/>
              <a:gd name="connsiteX6" fmla="*/ 1352931 w 10159618"/>
              <a:gd name="connsiteY6" fmla="*/ 7323836 h 7886446"/>
              <a:gd name="connsiteX7" fmla="*/ 408559 w 10159618"/>
              <a:gd name="connsiteY7" fmla="*/ 6379464 h 7886446"/>
              <a:gd name="connsiteX8" fmla="*/ 408559 w 10159618"/>
              <a:gd name="connsiteY8" fmla="*/ 536194 h 7886446"/>
              <a:gd name="connsiteX9" fmla="*/ 8808974 w 10159618"/>
              <a:gd name="connsiteY9" fmla="*/ 536194 h 7886446"/>
              <a:gd name="connsiteX10" fmla="*/ 9753346 w 10159618"/>
              <a:gd name="connsiteY10" fmla="*/ 1480566 h 7886446"/>
              <a:gd name="connsiteX11" fmla="*/ 9753346 w 10159618"/>
              <a:gd name="connsiteY11" fmla="*/ 7323836 h 7886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0159618" h="7886446">
                <a:moveTo>
                  <a:pt x="0" y="0"/>
                </a:moveTo>
                <a:lnTo>
                  <a:pt x="0" y="7886447"/>
                </a:lnTo>
                <a:lnTo>
                  <a:pt x="10159619" y="7886447"/>
                </a:lnTo>
                <a:lnTo>
                  <a:pt x="10159619" y="0"/>
                </a:lnTo>
                <a:lnTo>
                  <a:pt x="0" y="0"/>
                </a:lnTo>
                <a:close/>
                <a:moveTo>
                  <a:pt x="9753219" y="7323836"/>
                </a:moveTo>
                <a:lnTo>
                  <a:pt x="1352931" y="7323836"/>
                </a:lnTo>
                <a:cubicBezTo>
                  <a:pt x="831342" y="7323836"/>
                  <a:pt x="408559" y="6901053"/>
                  <a:pt x="408559" y="6379464"/>
                </a:cubicBezTo>
                <a:lnTo>
                  <a:pt x="408559" y="536194"/>
                </a:lnTo>
                <a:lnTo>
                  <a:pt x="8808974" y="536194"/>
                </a:lnTo>
                <a:cubicBezTo>
                  <a:pt x="9330563" y="536194"/>
                  <a:pt x="9753346" y="958977"/>
                  <a:pt x="9753346" y="1480566"/>
                </a:cubicBezTo>
                <a:lnTo>
                  <a:pt x="9753346" y="7323836"/>
                </a:lnTo>
                <a:close/>
              </a:path>
            </a:pathLst>
          </a:custGeom>
          <a:solidFill>
            <a:schemeClr val="accent6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7EF9C361-7B81-E74B-8DC0-3E6B51E47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150" y="1693318"/>
            <a:ext cx="8674100" cy="705642"/>
          </a:xfrm>
          <a:prstGeom prst="rect">
            <a:avLst/>
          </a:prstGeom>
        </p:spPr>
        <p:txBody>
          <a:bodyPr/>
          <a:lstStyle>
            <a:lvl1pPr>
              <a:defRPr sz="3100" cap="all" baseline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HIS CERTIFIES THAT">
            <a:extLst>
              <a:ext uri="{FF2B5EF4-FFF2-40B4-BE49-F238E27FC236}">
                <a16:creationId xmlns:a16="http://schemas.microsoft.com/office/drawing/2014/main" id="{83503226-5D2A-194C-A9D5-8F8876826B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37718" y="2639150"/>
            <a:ext cx="3382963" cy="3750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Name">
            <a:extLst>
              <a:ext uri="{FF2B5EF4-FFF2-40B4-BE49-F238E27FC236}">
                <a16:creationId xmlns:a16="http://schemas.microsoft.com/office/drawing/2014/main" id="{609494BD-D9F4-A14A-AADA-EF7ABEF7BBB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92149" y="3219450"/>
            <a:ext cx="8674099" cy="11144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600" b="1" i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HAS SUCCESSFULLY COMPLETED THE TRAINING COURSE">
            <a:extLst>
              <a:ext uri="{FF2B5EF4-FFF2-40B4-BE49-F238E27FC236}">
                <a16:creationId xmlns:a16="http://schemas.microsoft.com/office/drawing/2014/main" id="{66A63EC3-3C12-F642-A16C-25832BBD9B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91588" y="4469295"/>
            <a:ext cx="7475220" cy="79398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igned line">
            <a:extLst>
              <a:ext uri="{FF2B5EF4-FFF2-40B4-BE49-F238E27FC236}">
                <a16:creationId xmlns:a16="http://schemas.microsoft.com/office/drawing/2014/main" id="{6334E13E-A9E4-3741-8AEB-E4C98C3E6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903490" y="6165518"/>
            <a:ext cx="2772680" cy="0"/>
          </a:xfrm>
          <a:prstGeom prst="line">
            <a:avLst/>
          </a:prstGeom>
          <a:ln w="9525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Ribbon">
            <a:extLst>
              <a:ext uri="{FF2B5EF4-FFF2-40B4-BE49-F238E27FC236}">
                <a16:creationId xmlns:a16="http://schemas.microsoft.com/office/drawing/2014/main" id="{78FB0395-D732-AA42-A738-A51E03ACD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73932" y="-43868"/>
            <a:ext cx="623448" cy="1767908"/>
          </a:xfrm>
          <a:custGeom>
            <a:avLst/>
            <a:gdLst>
              <a:gd name="connsiteX0" fmla="*/ 0 w 623448"/>
              <a:gd name="connsiteY0" fmla="*/ 1767909 h 1767908"/>
              <a:gd name="connsiteX1" fmla="*/ 311662 w 623448"/>
              <a:gd name="connsiteY1" fmla="*/ 1561701 h 1767908"/>
              <a:gd name="connsiteX2" fmla="*/ 623449 w 623448"/>
              <a:gd name="connsiteY2" fmla="*/ 1767909 h 1767908"/>
              <a:gd name="connsiteX3" fmla="*/ 623449 w 623448"/>
              <a:gd name="connsiteY3" fmla="*/ 0 h 1767908"/>
              <a:gd name="connsiteX4" fmla="*/ 0 w 623448"/>
              <a:gd name="connsiteY4" fmla="*/ 0 h 1767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448" h="1767908">
                <a:moveTo>
                  <a:pt x="0" y="1767909"/>
                </a:moveTo>
                <a:lnTo>
                  <a:pt x="311662" y="1561701"/>
                </a:lnTo>
                <a:lnTo>
                  <a:pt x="623449" y="1767909"/>
                </a:lnTo>
                <a:lnTo>
                  <a:pt x="623449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1238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C569A78F-BA45-B94F-BC1A-F161CD1F245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799315" y="6219634"/>
            <a:ext cx="2928938" cy="3365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3" name="Signed line">
            <a:extLst>
              <a:ext uri="{FF2B5EF4-FFF2-40B4-BE49-F238E27FC236}">
                <a16:creationId xmlns:a16="http://schemas.microsoft.com/office/drawing/2014/main" id="{60CE8219-F7C1-C644-B82D-B94628BB2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410619" y="6165518"/>
            <a:ext cx="2772680" cy="0"/>
          </a:xfrm>
          <a:prstGeom prst="line">
            <a:avLst/>
          </a:prstGeom>
          <a:ln w="9525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D4C3F1-6EBC-D548-81F1-838C4FC216F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329700" y="5788025"/>
            <a:ext cx="2928938" cy="377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009D626F-1B42-4D45-8427-E5F79FFAE42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318019" y="6219634"/>
            <a:ext cx="2928938" cy="3365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7678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944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0058400" cy="77724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078993" y="1445029"/>
            <a:ext cx="7900417" cy="488234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196950" y="1570025"/>
            <a:ext cx="7664501" cy="463235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4174236" y="1436761"/>
            <a:ext cx="1709928" cy="72542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4274820" y="1436762"/>
            <a:ext cx="1508760" cy="621792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9989" y="2373550"/>
            <a:ext cx="7483450" cy="2932786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820" kern="1200" cap="all" spc="-11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9990" y="5306337"/>
            <a:ext cx="7483450" cy="569976"/>
          </a:xfrm>
        </p:spPr>
        <p:txBody>
          <a:bodyPr anchor="t">
            <a:normAutofit/>
          </a:bodyPr>
          <a:lstStyle>
            <a:lvl1pPr marL="0" indent="0" algn="ctr">
              <a:buNone/>
              <a:defRPr sz="1540">
                <a:solidFill>
                  <a:schemeClr val="tx1"/>
                </a:solidFill>
                <a:effectLst/>
              </a:defRPr>
            </a:lvl1pPr>
            <a:lvl2pPr marL="5029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325112" y="1502664"/>
            <a:ext cx="1408176" cy="518160"/>
          </a:xfrm>
        </p:spPr>
        <p:txBody>
          <a:bodyPr/>
          <a:lstStyle>
            <a:lvl1pPr algn="ctr">
              <a:defRPr lang="en-US" sz="121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61BEF0D-F0BB-DE4B-95CE-6DB70DBA9567}" type="datetimeFigureOut">
              <a:rPr lang="en-US" smtClean="0"/>
              <a:pPr/>
              <a:t>8/18/2021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15147" y="5905868"/>
            <a:ext cx="4873295" cy="25908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8716" y="5905868"/>
            <a:ext cx="1742618" cy="25908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8481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4672" y="2383536"/>
            <a:ext cx="4023360" cy="4456176"/>
          </a:xfrm>
        </p:spPr>
        <p:txBody>
          <a:bodyPr/>
          <a:lstStyle>
            <a:lvl1pPr>
              <a:defRPr sz="1980"/>
            </a:lvl1pPr>
            <a:lvl2pPr>
              <a:defRPr sz="1760"/>
            </a:lvl2pPr>
            <a:lvl3pPr>
              <a:defRPr sz="1540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30368" y="2383536"/>
            <a:ext cx="4023360" cy="4456176"/>
          </a:xfrm>
        </p:spPr>
        <p:txBody>
          <a:bodyPr/>
          <a:lstStyle>
            <a:lvl1pPr>
              <a:defRPr sz="1980"/>
            </a:lvl1pPr>
            <a:lvl2pPr>
              <a:defRPr sz="1760"/>
            </a:lvl2pPr>
            <a:lvl3pPr>
              <a:defRPr sz="1540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723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672" y="2350912"/>
            <a:ext cx="4023360" cy="725424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2090" b="0">
                <a:solidFill>
                  <a:schemeClr val="tx2"/>
                </a:solidFill>
                <a:latin typeface="+mn-lt"/>
              </a:defRPr>
            </a:lvl1pPr>
            <a:lvl2pPr marL="502920" indent="0">
              <a:buNone/>
              <a:defRPr sz="209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4672" y="3123351"/>
            <a:ext cx="4023360" cy="3627120"/>
          </a:xfrm>
        </p:spPr>
        <p:txBody>
          <a:bodyPr/>
          <a:lstStyle>
            <a:lvl1pPr>
              <a:defRPr sz="1980"/>
            </a:lvl1pPr>
            <a:lvl2pPr>
              <a:defRPr sz="1760"/>
            </a:lvl2pPr>
            <a:lvl3pPr>
              <a:defRPr sz="1540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30368" y="2350912"/>
            <a:ext cx="4023360" cy="725424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2090" b="0">
                <a:solidFill>
                  <a:schemeClr val="tx2"/>
                </a:solidFill>
              </a:defRPr>
            </a:lvl1pPr>
            <a:lvl2pPr marL="502920" indent="0">
              <a:buNone/>
              <a:defRPr sz="209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30368" y="3124125"/>
            <a:ext cx="4023360" cy="3627120"/>
          </a:xfrm>
        </p:spPr>
        <p:txBody>
          <a:bodyPr/>
          <a:lstStyle>
            <a:lvl1pPr>
              <a:defRPr sz="1980"/>
            </a:lvl1pPr>
            <a:lvl2pPr>
              <a:defRPr sz="1760"/>
            </a:lvl2pPr>
            <a:lvl3pPr>
              <a:defRPr sz="1540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551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32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02562" y="196901"/>
            <a:ext cx="7038365" cy="737859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7441819" y="196901"/>
            <a:ext cx="2414016" cy="73785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9530" y="688378"/>
            <a:ext cx="2005394" cy="1865376"/>
          </a:xfrm>
        </p:spPr>
        <p:txBody>
          <a:bodyPr anchor="b">
            <a:normAutofit/>
          </a:bodyPr>
          <a:lstStyle>
            <a:lvl1pPr algn="l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64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873" y="1028096"/>
            <a:ext cx="5971742" cy="5716209"/>
          </a:xfrm>
        </p:spPr>
        <p:txBody>
          <a:bodyPr/>
          <a:lstStyle>
            <a:lvl1pPr>
              <a:defRPr sz="1980"/>
            </a:lvl1pPr>
            <a:lvl2pPr>
              <a:defRPr sz="1760"/>
            </a:lvl2pPr>
            <a:lvl3pPr>
              <a:defRPr sz="1540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69530" y="2590800"/>
            <a:ext cx="2005394" cy="397256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80"/>
              </a:spcBef>
              <a:buNone/>
              <a:defRPr sz="1430">
                <a:solidFill>
                  <a:srgbClr val="FFFFFF"/>
                </a:solidFill>
              </a:defRPr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8/18/2021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574784" y="7151431"/>
            <a:ext cx="1207008" cy="310896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554976" y="310896"/>
            <a:ext cx="2187702" cy="7150608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83769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7441819" y="196901"/>
            <a:ext cx="2414016" cy="73785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9530" y="683971"/>
            <a:ext cx="2006651" cy="1865376"/>
          </a:xfrm>
        </p:spPr>
        <p:txBody>
          <a:bodyPr anchor="b">
            <a:noAutofit/>
          </a:bodyPr>
          <a:lstStyle>
            <a:lvl1pPr algn="l">
              <a:defRPr sz="264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8594" y="196901"/>
            <a:ext cx="7038365" cy="7378598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69530" y="2590800"/>
            <a:ext cx="2006651" cy="396910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80"/>
              </a:spcBef>
              <a:buNone/>
              <a:defRPr sz="1430">
                <a:solidFill>
                  <a:srgbClr val="FFFFFF"/>
                </a:solidFill>
              </a:defRPr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B61BEF0D-F0BB-DE4B-95CE-6DB70DBA9567}" type="datetimeFigureOut">
              <a:rPr lang="en-US" smtClean="0"/>
              <a:pPr/>
              <a:t>8/18/2021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1005840" rtl="0" eaLnBrk="1" latinLnBrk="0" hangingPunct="1">
              <a:defRPr lang="en-US" sz="99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77301" y="7150608"/>
            <a:ext cx="1207008" cy="310896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554976" y="310896"/>
            <a:ext cx="2187702" cy="7150608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19409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3624" y="196901"/>
            <a:ext cx="9671152" cy="7378598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4672" y="728273"/>
            <a:ext cx="8449056" cy="1554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672" y="2383536"/>
            <a:ext cx="8449056" cy="4456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8245" y="7150608"/>
            <a:ext cx="2263140" cy="3108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9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56586" y="7150608"/>
            <a:ext cx="4345229" cy="3108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9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5720" y="7150608"/>
            <a:ext cx="1207008" cy="3108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9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989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lang="en-US" sz="44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201168" indent="-201168" algn="l" defTabSz="1005840" rtl="0" eaLnBrk="1" latinLnBrk="0" hangingPunct="1">
        <a:lnSpc>
          <a:spcPct val="100000"/>
        </a:lnSpc>
        <a:spcBef>
          <a:spcPts val="99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01168" algn="l" defTabSz="1005840" rtl="0" eaLnBrk="1" latinLnBrk="0" hangingPunct="1">
        <a:lnSpc>
          <a:spcPct val="100000"/>
        </a:lnSpc>
        <a:spcBef>
          <a:spcPts val="55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76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01168" algn="l" defTabSz="1005840" rtl="0" eaLnBrk="1" latinLnBrk="0" hangingPunct="1">
        <a:lnSpc>
          <a:spcPct val="100000"/>
        </a:lnSpc>
        <a:spcBef>
          <a:spcPts val="55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40" kern="1200">
          <a:solidFill>
            <a:schemeClr val="tx1"/>
          </a:solidFill>
          <a:latin typeface="+mn-lt"/>
          <a:ea typeface="+mn-ea"/>
          <a:cs typeface="+mn-cs"/>
        </a:defRPr>
      </a:lvl3pPr>
      <a:lvl4pPr marL="1106424" indent="-201168" algn="l" defTabSz="1005840" rtl="0" eaLnBrk="1" latinLnBrk="0" hangingPunct="1">
        <a:lnSpc>
          <a:spcPct val="100000"/>
        </a:lnSpc>
        <a:spcBef>
          <a:spcPts val="55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40" kern="1200">
          <a:solidFill>
            <a:schemeClr val="tx1"/>
          </a:solidFill>
          <a:latin typeface="+mn-lt"/>
          <a:ea typeface="+mn-ea"/>
          <a:cs typeface="+mn-cs"/>
        </a:defRPr>
      </a:lvl4pPr>
      <a:lvl5pPr marL="1408176" indent="-201168" algn="l" defTabSz="1005840" rtl="0" eaLnBrk="1" latinLnBrk="0" hangingPunct="1">
        <a:lnSpc>
          <a:spcPct val="100000"/>
        </a:lnSpc>
        <a:spcBef>
          <a:spcPts val="55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40" kern="1200">
          <a:solidFill>
            <a:schemeClr val="tx1"/>
          </a:solidFill>
          <a:latin typeface="+mn-lt"/>
          <a:ea typeface="+mn-ea"/>
          <a:cs typeface="+mn-cs"/>
        </a:defRPr>
      </a:lvl5pPr>
      <a:lvl6pPr marL="1760000" indent="-251460" algn="l" defTabSz="1005840" rtl="0" eaLnBrk="1" latinLnBrk="0" hangingPunct="1">
        <a:lnSpc>
          <a:spcPct val="100000"/>
        </a:lnSpc>
        <a:spcBef>
          <a:spcPts val="55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40" kern="1200">
          <a:solidFill>
            <a:schemeClr val="tx1"/>
          </a:solidFill>
          <a:latin typeface="+mn-lt"/>
          <a:ea typeface="+mn-ea"/>
          <a:cs typeface="+mn-cs"/>
        </a:defRPr>
      </a:lvl6pPr>
      <a:lvl7pPr marL="2090000" indent="-251460" algn="l" defTabSz="1005840" rtl="0" eaLnBrk="1" latinLnBrk="0" hangingPunct="1">
        <a:lnSpc>
          <a:spcPct val="100000"/>
        </a:lnSpc>
        <a:spcBef>
          <a:spcPts val="55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40" kern="1200">
          <a:solidFill>
            <a:schemeClr val="tx1"/>
          </a:solidFill>
          <a:latin typeface="+mn-lt"/>
          <a:ea typeface="+mn-ea"/>
          <a:cs typeface="+mn-cs"/>
        </a:defRPr>
      </a:lvl7pPr>
      <a:lvl8pPr marL="2420000" indent="-251460" algn="l" defTabSz="1005840" rtl="0" eaLnBrk="1" latinLnBrk="0" hangingPunct="1">
        <a:lnSpc>
          <a:spcPct val="100000"/>
        </a:lnSpc>
        <a:spcBef>
          <a:spcPts val="55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40" kern="1200">
          <a:solidFill>
            <a:schemeClr val="tx1"/>
          </a:solidFill>
          <a:latin typeface="+mn-lt"/>
          <a:ea typeface="+mn-ea"/>
          <a:cs typeface="+mn-cs"/>
        </a:defRPr>
      </a:lvl8pPr>
      <a:lvl9pPr marL="2750000" indent="-251460" algn="l" defTabSz="1005840" rtl="0" eaLnBrk="1" latinLnBrk="0" hangingPunct="1">
        <a:lnSpc>
          <a:spcPct val="100000"/>
        </a:lnSpc>
        <a:spcBef>
          <a:spcPts val="55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ertificate of training">
            <a:extLst>
              <a:ext uri="{FF2B5EF4-FFF2-40B4-BE49-F238E27FC236}">
                <a16:creationId xmlns:a16="http://schemas.microsoft.com/office/drawing/2014/main" id="{F6D31BC9-D494-1143-97AE-92279A72D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083" y="1677103"/>
            <a:ext cx="8674100" cy="705642"/>
          </a:xfrm>
        </p:spPr>
        <p:txBody>
          <a:bodyPr/>
          <a:lstStyle/>
          <a:p>
            <a:r>
              <a:rPr lang="en-US" dirty="0"/>
              <a:t>CERTIFICATE OF TRAINING Completion</a:t>
            </a:r>
          </a:p>
        </p:txBody>
      </p:sp>
      <p:sp>
        <p:nvSpPr>
          <p:cNvPr id="7" name="This certifies that">
            <a:extLst>
              <a:ext uri="{FF2B5EF4-FFF2-40B4-BE49-F238E27FC236}">
                <a16:creationId xmlns:a16="http://schemas.microsoft.com/office/drawing/2014/main" id="{5A3DAFDA-D756-754C-B165-791C323380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37718" y="2354317"/>
            <a:ext cx="3382963" cy="375094"/>
          </a:xfrm>
        </p:spPr>
        <p:txBody>
          <a:bodyPr/>
          <a:lstStyle/>
          <a:p>
            <a:r>
              <a:rPr lang="en-US" dirty="0"/>
              <a:t>This certifies that</a:t>
            </a:r>
          </a:p>
        </p:txBody>
      </p:sp>
      <p:sp>
        <p:nvSpPr>
          <p:cNvPr id="8" name="Name">
            <a:extLst>
              <a:ext uri="{FF2B5EF4-FFF2-40B4-BE49-F238E27FC236}">
                <a16:creationId xmlns:a16="http://schemas.microsoft.com/office/drawing/2014/main" id="{32B21384-5AA1-9645-8A35-0391AC0D5E8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61781" y="2828343"/>
            <a:ext cx="8674099" cy="1114425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Participant Name Here</a:t>
            </a:r>
          </a:p>
        </p:txBody>
      </p:sp>
      <p:sp>
        <p:nvSpPr>
          <p:cNvPr id="9" name="Has successfully completed the training course">
            <a:extLst>
              <a:ext uri="{FF2B5EF4-FFF2-40B4-BE49-F238E27FC236}">
                <a16:creationId xmlns:a16="http://schemas.microsoft.com/office/drawing/2014/main" id="{5042ECEC-2263-644B-AF60-893835EF61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91589" y="3894156"/>
            <a:ext cx="7475220" cy="793984"/>
          </a:xfrm>
        </p:spPr>
        <p:txBody>
          <a:bodyPr/>
          <a:lstStyle/>
          <a:p>
            <a:r>
              <a:rPr lang="en-US" dirty="0"/>
              <a:t>has successfully completed the training hours associated with this </a:t>
            </a:r>
            <a:r>
              <a:rPr lang="en-US" b="1" dirty="0"/>
              <a:t>On The Job Training (OJT) – Employer listed here</a:t>
            </a:r>
            <a:endParaRPr lang="en-US" b="1" i="1" u="sng" dirty="0"/>
          </a:p>
        </p:txBody>
      </p:sp>
      <p:sp>
        <p:nvSpPr>
          <p:cNvPr id="2" name="Rowan Murphy, Sr. Videographer">
            <a:extLst>
              <a:ext uri="{FF2B5EF4-FFF2-40B4-BE49-F238E27FC236}">
                <a16:creationId xmlns:a16="http://schemas.microsoft.com/office/drawing/2014/main" id="{637870CD-1370-534A-A145-25E94DCA540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Employer Representative Signature</a:t>
            </a:r>
          </a:p>
        </p:txBody>
      </p:sp>
      <p:sp>
        <p:nvSpPr>
          <p:cNvPr id="3" name="June 04, 20XX">
            <a:extLst>
              <a:ext uri="{FF2B5EF4-FFF2-40B4-BE49-F238E27FC236}">
                <a16:creationId xmlns:a16="http://schemas.microsoft.com/office/drawing/2014/main" id="{DA7566AE-2CCA-B946-8BA6-18DCAD4EEF4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June 04, 20XX</a:t>
            </a:r>
          </a:p>
        </p:txBody>
      </p:sp>
      <p:sp>
        <p:nvSpPr>
          <p:cNvPr id="10" name="Date">
            <a:extLst>
              <a:ext uri="{FF2B5EF4-FFF2-40B4-BE49-F238E27FC236}">
                <a16:creationId xmlns:a16="http://schemas.microsoft.com/office/drawing/2014/main" id="{C0C887FF-1B23-BF44-8E17-F2E5EABE03A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Date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110A6C-BD80-4E80-AE9C-6477CDA064CA}"/>
              </a:ext>
            </a:extLst>
          </p:cNvPr>
          <p:cNvSpPr txBox="1"/>
          <p:nvPr/>
        </p:nvSpPr>
        <p:spPr>
          <a:xfrm>
            <a:off x="1873249" y="6979510"/>
            <a:ext cx="29289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AJCC Representative Signature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AE341A0-41EC-4BA4-9002-794001B6F4C6}"/>
              </a:ext>
            </a:extLst>
          </p:cNvPr>
          <p:cNvCxnSpPr>
            <a:cxnSpLocks/>
          </p:cNvCxnSpPr>
          <p:nvPr/>
        </p:nvCxnSpPr>
        <p:spPr>
          <a:xfrm>
            <a:off x="1873249" y="6880577"/>
            <a:ext cx="2805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ADF41A0-8B26-42C7-9DFE-A95378FA17E4}"/>
              </a:ext>
            </a:extLst>
          </p:cNvPr>
          <p:cNvCxnSpPr>
            <a:cxnSpLocks/>
          </p:cNvCxnSpPr>
          <p:nvPr/>
        </p:nvCxnSpPr>
        <p:spPr>
          <a:xfrm>
            <a:off x="1860786" y="6880577"/>
            <a:ext cx="2805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>
            <a:extLst>
              <a:ext uri="{FF2B5EF4-FFF2-40B4-BE49-F238E27FC236}">
                <a16:creationId xmlns:a16="http://schemas.microsoft.com/office/drawing/2014/main" id="{57C48B4A-ED1C-471B-BEC1-5D8A47E7BC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2042" y="6871702"/>
            <a:ext cx="2816596" cy="6097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E24F84D1-4270-47C5-935D-170846DAC5D6}"/>
              </a:ext>
            </a:extLst>
          </p:cNvPr>
          <p:cNvSpPr txBox="1"/>
          <p:nvPr/>
        </p:nvSpPr>
        <p:spPr>
          <a:xfrm>
            <a:off x="5329700" y="6968316"/>
            <a:ext cx="183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Date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B252E56-C35A-4960-ADD3-3E4FA95A42A8}"/>
              </a:ext>
            </a:extLst>
          </p:cNvPr>
          <p:cNvSpPr txBox="1"/>
          <p:nvPr/>
        </p:nvSpPr>
        <p:spPr>
          <a:xfrm>
            <a:off x="2432756" y="4818992"/>
            <a:ext cx="5066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Total Hours Training Hours Completed - </a:t>
            </a:r>
            <a:r>
              <a:rPr lang="en-US" b="1" u="sng" dirty="0"/>
              <a:t>XXX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EABEA0-5A21-409E-9BB6-90180B85F4C8}"/>
              </a:ext>
            </a:extLst>
          </p:cNvPr>
          <p:cNvSpPr txBox="1"/>
          <p:nvPr/>
        </p:nvSpPr>
        <p:spPr>
          <a:xfrm>
            <a:off x="9014792" y="7403068"/>
            <a:ext cx="8763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Rev 07/2021</a:t>
            </a:r>
          </a:p>
        </p:txBody>
      </p:sp>
    </p:spTree>
    <p:extLst>
      <p:ext uri="{BB962C8B-B14F-4D97-AF65-F5344CB8AC3E}">
        <p14:creationId xmlns:p14="http://schemas.microsoft.com/office/powerpoint/2010/main" val="29581854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d446c944705a322646ffb80e727be075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6fadf727bc34ad5af881c59f13619dcb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E94BE9-BC8B-4C4B-AA32-C8094CE72FE0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71af3243-3dd4-4a8d-8c0d-dd76da1f02a5"/>
    <ds:schemaRef ds:uri="http://schemas.openxmlformats.org/package/2006/metadata/core-properties"/>
    <ds:schemaRef ds:uri="http://schemas.microsoft.com/office/infopath/2007/PartnerControls"/>
    <ds:schemaRef ds:uri="230e9df3-be65-4c73-a93b-d1236ebd677e"/>
    <ds:schemaRef ds:uri="http://purl.org/dc/elements/1.1/"/>
    <ds:schemaRef ds:uri="16c05727-aa75-4e4a-9b5f-8a80a1165891"/>
    <ds:schemaRef ds:uri="http://schemas.microsoft.com/sharepoint/v3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5F619B5-5AA5-428A-8201-EE282E26E6B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5ADACF-CBA8-4D85-BA9D-906CDA90DA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36</TotalTime>
  <Words>51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Century Gothic</vt:lpstr>
      <vt:lpstr>Garamond</vt:lpstr>
      <vt:lpstr>Savon</vt:lpstr>
      <vt:lpstr>CERTIFICATE OF TRAINING Completion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CERTIFICATE OF TRAINING Completion</dc:title>
  <dc:creator>Joel Morgan</dc:creator>
  <cp:lastModifiedBy>Rafael Nava</cp:lastModifiedBy>
  <cp:revision>2</cp:revision>
  <dcterms:created xsi:type="dcterms:W3CDTF">2021-07-20T18:50:02Z</dcterms:created>
  <dcterms:modified xsi:type="dcterms:W3CDTF">2021-08-19T02:11:38Z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